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2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10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6847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3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02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35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3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6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0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2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8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AF40-4655-46A8-B4ED-71DE577CD1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6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D4AF40-4655-46A8-B4ED-71DE577CD1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E4B18-DC8B-417E-8F47-888A981AD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04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3d </a:t>
            </a:r>
            <a:r>
              <a:rPr lang="en-US" dirty="0" err="1"/>
              <a:t>modelis</a:t>
            </a:r>
            <a:br>
              <a:rPr lang="en-US" dirty="0"/>
            </a:br>
            <a:r>
              <a:rPr lang="en-US" dirty="0"/>
              <a:t>Range Rover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Haralds</a:t>
            </a:r>
            <a:r>
              <a:rPr lang="en-US" dirty="0"/>
              <a:t> </a:t>
            </a:r>
            <a:r>
              <a:rPr lang="en-US" dirty="0" err="1"/>
              <a:t>Bērziņš</a:t>
            </a:r>
            <a:r>
              <a:rPr lang="en-US" dirty="0"/>
              <a:t> M3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4EE6FF4-C2AE-4570-AA27-1AB4C4B1398B}"/>
              </a:ext>
            </a:extLst>
          </p:cNvPr>
          <p:cNvSpPr/>
          <p:nvPr/>
        </p:nvSpPr>
        <p:spPr>
          <a:xfrm>
            <a:off x="1003177" y="204186"/>
            <a:ext cx="4296792" cy="11097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857563F-AAE8-43F2-A5DD-5D0D28A97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43" y="296331"/>
            <a:ext cx="4136340" cy="92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Rover </a:t>
            </a:r>
            <a:r>
              <a:rPr lang="en-US" dirty="0" err="1"/>
              <a:t>paraugs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 </a:t>
            </a:r>
            <a:r>
              <a:rPr lang="en-US" dirty="0" err="1"/>
              <a:t>paraugu</a:t>
            </a:r>
            <a:r>
              <a:rPr lang="en-US" dirty="0"/>
              <a:t> </a:t>
            </a:r>
            <a:r>
              <a:rPr lang="en-US" dirty="0" err="1"/>
              <a:t>tika</a:t>
            </a:r>
            <a:r>
              <a:rPr lang="en-US" dirty="0"/>
              <a:t> </a:t>
            </a:r>
            <a:r>
              <a:rPr lang="en-US" dirty="0" err="1"/>
              <a:t>ņemts</a:t>
            </a:r>
            <a:r>
              <a:rPr lang="en-US" dirty="0"/>
              <a:t> 1969-1996 </a:t>
            </a:r>
            <a:r>
              <a:rPr lang="en-US" dirty="0" err="1"/>
              <a:t>gadā</a:t>
            </a:r>
            <a:r>
              <a:rPr lang="en-US" dirty="0"/>
              <a:t> </a:t>
            </a:r>
            <a:r>
              <a:rPr lang="en-US" dirty="0" err="1"/>
              <a:t>ražotais</a:t>
            </a:r>
            <a:r>
              <a:rPr lang="en-US" dirty="0"/>
              <a:t> Range Rover Classic,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bija</a:t>
            </a:r>
            <a:r>
              <a:rPr lang="en-US" dirty="0"/>
              <a:t> </a:t>
            </a:r>
            <a:r>
              <a:rPr lang="en-US" dirty="0" err="1"/>
              <a:t>aprīkots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Rover V8 </a:t>
            </a:r>
            <a:r>
              <a:rPr lang="en-US" dirty="0" err="1"/>
              <a:t>dzinējiem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VM </a:t>
            </a:r>
            <a:r>
              <a:rPr lang="en-US" dirty="0" err="1"/>
              <a:t>Motori</a:t>
            </a:r>
            <a:r>
              <a:rPr lang="en-US" dirty="0"/>
              <a:t> 4 </a:t>
            </a:r>
            <a:r>
              <a:rPr lang="en-US" dirty="0" err="1"/>
              <a:t>cilindru</a:t>
            </a:r>
            <a:r>
              <a:rPr lang="en-US" dirty="0"/>
              <a:t> </a:t>
            </a:r>
            <a:r>
              <a:rPr lang="en-US" dirty="0" err="1"/>
              <a:t>dīzeļdzinējiem</a:t>
            </a:r>
            <a:r>
              <a:rPr lang="en-US" dirty="0"/>
              <a:t>. </a:t>
            </a:r>
          </a:p>
          <a:p>
            <a:r>
              <a:rPr lang="en-US" dirty="0"/>
              <a:t>Auto </a:t>
            </a:r>
            <a:r>
              <a:rPr lang="en-US" dirty="0" err="1"/>
              <a:t>izvēlējos</a:t>
            </a:r>
            <a:r>
              <a:rPr lang="en-US" dirty="0"/>
              <a:t>, </a:t>
            </a:r>
            <a:r>
              <a:rPr lang="en-US" dirty="0" err="1"/>
              <a:t>jo</a:t>
            </a:r>
            <a:r>
              <a:rPr lang="en-US" dirty="0"/>
              <a:t> man </a:t>
            </a:r>
            <a:r>
              <a:rPr lang="en-US" dirty="0" err="1"/>
              <a:t>patīk</a:t>
            </a:r>
            <a:r>
              <a:rPr lang="en-US" dirty="0"/>
              <a:t> </a:t>
            </a:r>
            <a:r>
              <a:rPr lang="en-US" dirty="0" err="1"/>
              <a:t>šī</a:t>
            </a:r>
            <a:r>
              <a:rPr lang="en-US" dirty="0"/>
              <a:t> </a:t>
            </a:r>
            <a:r>
              <a:rPr lang="en-US" dirty="0" err="1"/>
              <a:t>perioda</a:t>
            </a:r>
            <a:r>
              <a:rPr lang="en-US" dirty="0"/>
              <a:t> Range Rover </a:t>
            </a:r>
            <a:r>
              <a:rPr lang="en-US" dirty="0" err="1"/>
              <a:t>izskats</a:t>
            </a:r>
            <a:r>
              <a:rPr lang="en-US" dirty="0"/>
              <a:t> un </a:t>
            </a:r>
            <a:r>
              <a:rPr lang="en-US" dirty="0" err="1"/>
              <a:t>bezceļa</a:t>
            </a:r>
            <a:r>
              <a:rPr lang="en-US" dirty="0"/>
              <a:t> </a:t>
            </a:r>
            <a:r>
              <a:rPr lang="en-US" dirty="0" err="1"/>
              <a:t>spējas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708" y="4209536"/>
            <a:ext cx="4187258" cy="2217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5" y="4458697"/>
            <a:ext cx="3279218" cy="1968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54" y="4333563"/>
            <a:ext cx="2672497" cy="2004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480" y="2428694"/>
            <a:ext cx="2556520" cy="17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0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</a:t>
            </a:r>
            <a:r>
              <a:rPr lang="en-US" dirty="0" err="1"/>
              <a:t>modelis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 </a:t>
            </a:r>
            <a:r>
              <a:rPr lang="en-US" dirty="0" err="1"/>
              <a:t>modeli</a:t>
            </a:r>
            <a:r>
              <a:rPr lang="en-US" dirty="0"/>
              <a:t> </a:t>
            </a:r>
            <a:r>
              <a:rPr lang="en-US" dirty="0" err="1"/>
              <a:t>veidoju</a:t>
            </a:r>
            <a:r>
              <a:rPr lang="en-US" dirty="0"/>
              <a:t> </a:t>
            </a:r>
            <a:r>
              <a:rPr lang="en-US" dirty="0" err="1"/>
              <a:t>SolidEdge</a:t>
            </a:r>
            <a:r>
              <a:rPr lang="en-US" dirty="0"/>
              <a:t> </a:t>
            </a:r>
            <a:r>
              <a:rPr lang="en-US" dirty="0" err="1"/>
              <a:t>programmā</a:t>
            </a:r>
            <a:r>
              <a:rPr lang="en-US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77" y="4723067"/>
            <a:ext cx="4176788" cy="1979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21" y="2247173"/>
            <a:ext cx="3504324" cy="23833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3624056"/>
            <a:ext cx="5028883" cy="219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40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3895" y="2932307"/>
            <a:ext cx="9404723" cy="1400530"/>
          </a:xfrm>
        </p:spPr>
        <p:txBody>
          <a:bodyPr/>
          <a:lstStyle/>
          <a:p>
            <a:r>
              <a:rPr lang="en-US" dirty="0" err="1"/>
              <a:t>Paldies</a:t>
            </a:r>
            <a:r>
              <a:rPr lang="en-US" dirty="0"/>
              <a:t> par </a:t>
            </a:r>
            <a:r>
              <a:rPr lang="en-US" dirty="0" err="1"/>
              <a:t>uzmanību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6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</TotalTime>
  <Words>63</Words>
  <Application>Microsoft Office PowerPoint</Application>
  <PresentationFormat>Širokoúhlá obrazovka</PresentationFormat>
  <Paragraphs>8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3d modelis Range Rover</vt:lpstr>
      <vt:lpstr>Range Rover paraugs</vt:lpstr>
      <vt:lpstr>3d modelis</vt:lpstr>
      <vt:lpstr>Paldies par uzmanību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modelis Range Rover</dc:title>
  <dc:creator>Students</dc:creator>
  <cp:lastModifiedBy>Jiří Hána</cp:lastModifiedBy>
  <cp:revision>4</cp:revision>
  <dcterms:created xsi:type="dcterms:W3CDTF">2023-06-02T11:39:40Z</dcterms:created>
  <dcterms:modified xsi:type="dcterms:W3CDTF">2024-05-21T12:24:10Z</dcterms:modified>
</cp:coreProperties>
</file>